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3" r:id="rId10"/>
    <p:sldId id="294" r:id="rId11"/>
    <p:sldId id="291" r:id="rId12"/>
    <p:sldId id="298" r:id="rId13"/>
    <p:sldId id="300" r:id="rId14"/>
    <p:sldId id="301" r:id="rId15"/>
    <p:sldId id="305" r:id="rId16"/>
    <p:sldId id="306" r:id="rId17"/>
    <p:sldId id="307" r:id="rId18"/>
    <p:sldId id="302" r:id="rId19"/>
    <p:sldId id="303" r:id="rId20"/>
    <p:sldId id="304" r:id="rId21"/>
    <p:sldId id="258" r:id="rId22"/>
    <p:sldId id="264" r:id="rId23"/>
    <p:sldId id="260" r:id="rId24"/>
    <p:sldId id="309" r:id="rId25"/>
    <p:sldId id="261" r:id="rId26"/>
    <p:sldId id="262" r:id="rId27"/>
    <p:sldId id="270" r:id="rId28"/>
    <p:sldId id="271" r:id="rId29"/>
    <p:sldId id="265" r:id="rId30"/>
    <p:sldId id="284" r:id="rId31"/>
    <p:sldId id="286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52"/>
    <a:srgbClr val="EBEDF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3" autoAdjust="0"/>
    <p:restoredTop sz="94660"/>
  </p:normalViewPr>
  <p:slideViewPr>
    <p:cSldViewPr snapToGrid="0" showGuides="1">
      <p:cViewPr>
        <p:scale>
          <a:sx n="105" d="100"/>
          <a:sy n="105" d="100"/>
        </p:scale>
        <p:origin x="53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8911"/>
              </p:ext>
            </p:extLst>
          </p:nvPr>
        </p:nvGraphicFramePr>
        <p:xfrm>
          <a:off x="0" y="-1"/>
          <a:ext cx="12192000" cy="614149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3371916354"/>
                    </a:ext>
                  </a:extLst>
                </a:gridCol>
              </a:tblGrid>
              <a:tr h="42536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42772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53265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Technology &amp; platform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Lifecycle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product lifecycle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372121"/>
                  </a:ext>
                </a:extLst>
              </a:tr>
              <a:tr h="1223637">
                <a:tc>
                  <a:txBody>
                    <a:bodyPr/>
                    <a:lstStyle/>
                    <a:p>
                      <a:r>
                        <a:rPr lang="en-US" b="1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Large, cross-team projects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small, discrete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Some cross-cutting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Focus on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Mission-based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Autonomy and experimentation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27899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Data decision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Structured, schedule reporting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Frequently in silos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Everyone in organization has access to all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65323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695712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100% cloud adoption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041541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something broke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business value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55309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Security theater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Firewall security blanket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Publish security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6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27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4" y="1163898"/>
            <a:ext cx="3638550" cy="363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97" y="1163898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is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patterns built using utility compute services</a:t>
            </a:r>
          </a:p>
          <a:p>
            <a:pPr lvl="1"/>
            <a:r>
              <a:rPr lang="en-US" dirty="0"/>
              <a:t>True variable cost</a:t>
            </a:r>
          </a:p>
          <a:p>
            <a:pPr lvl="1"/>
            <a:r>
              <a:rPr lang="en-US" dirty="0"/>
              <a:t>Infinite scalability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pPr lvl="1"/>
            <a:r>
              <a:rPr lang="en-US" dirty="0"/>
              <a:t>Function as a service</a:t>
            </a:r>
          </a:p>
          <a:p>
            <a:pPr lvl="1"/>
            <a:r>
              <a:rPr lang="en-US" dirty="0"/>
              <a:t>Infinitely scalable out of the box</a:t>
            </a:r>
          </a:p>
          <a:p>
            <a:pPr lvl="1"/>
            <a:r>
              <a:rPr lang="en-US" dirty="0"/>
              <a:t>Pay for duration of function invocation – per 100 </a:t>
            </a:r>
            <a:r>
              <a:rPr lang="en-US" dirty="0" err="1"/>
              <a:t>ms</a:t>
            </a:r>
            <a:r>
              <a:rPr lang="en-US" dirty="0"/>
              <a:t> of usage</a:t>
            </a:r>
          </a:p>
        </p:txBody>
      </p:sp>
    </p:spTree>
    <p:extLst>
      <p:ext uri="{BB962C8B-B14F-4D97-AF65-F5344CB8AC3E}">
        <p14:creationId xmlns:p14="http://schemas.microsoft.com/office/powerpoint/2010/main" val="392268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Benefits of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</p:txBody>
      </p:sp>
    </p:spTree>
    <p:extLst>
      <p:ext uri="{BB962C8B-B14F-4D97-AF65-F5344CB8AC3E}">
        <p14:creationId xmlns:p14="http://schemas.microsoft.com/office/powerpoint/2010/main" val="227606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catalyst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317884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</a:t>
            </a:r>
            <a:r>
              <a:rPr lang="en-US" dirty="0"/>
              <a:t>Trojan horse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412734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Who should do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</p:txBody>
      </p:sp>
    </p:spTree>
    <p:extLst>
      <p:ext uri="{BB962C8B-B14F-4D97-AF65-F5344CB8AC3E}">
        <p14:creationId xmlns:p14="http://schemas.microsoft.com/office/powerpoint/2010/main" val="2452892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to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8507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GameStop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762</Words>
  <Application>Microsoft Office PowerPoint</Application>
  <PresentationFormat>Widescreen</PresentationFormat>
  <Paragraphs>186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Lucida Handwriting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</vt:lpstr>
      <vt:lpstr>Benefits of serverless</vt:lpstr>
      <vt:lpstr>Serverless as catalyst</vt:lpstr>
      <vt:lpstr>Serverless as Trojan horse</vt:lpstr>
      <vt:lpstr>Who should do it</vt:lpstr>
      <vt:lpstr>How to try it</vt:lpstr>
      <vt:lpstr>Challenges to implement</vt:lpstr>
      <vt:lpstr>GameStop story</vt:lpstr>
      <vt:lpstr>Where it’s already started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199</cp:revision>
  <dcterms:created xsi:type="dcterms:W3CDTF">2017-02-16T16:12:13Z</dcterms:created>
  <dcterms:modified xsi:type="dcterms:W3CDTF">2017-03-02T07:07:13Z</dcterms:modified>
</cp:coreProperties>
</file>